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7" r:id="rId3"/>
    <p:sldId id="268" r:id="rId4"/>
    <p:sldId id="275" r:id="rId5"/>
    <p:sldId id="269" r:id="rId6"/>
    <p:sldId id="257" r:id="rId7"/>
    <p:sldId id="258" r:id="rId8"/>
    <p:sldId id="270" r:id="rId9"/>
    <p:sldId id="271" r:id="rId10"/>
    <p:sldId id="260" r:id="rId11"/>
    <p:sldId id="272" r:id="rId12"/>
    <p:sldId id="274" r:id="rId13"/>
    <p:sldId id="273" r:id="rId14"/>
    <p:sldId id="263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D4EA"/>
    <a:srgbClr val="101C8A"/>
    <a:srgbClr val="24FAFA"/>
    <a:srgbClr val="8ED1FA"/>
    <a:srgbClr val="18C6FC"/>
    <a:srgbClr val="42B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4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4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581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89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178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269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35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81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2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34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38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7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70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62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59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6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1A1DDC2-9279-4E20-B66E-447FAB20CB6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12DC46-CC50-47B9-9399-CBB998B77A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78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880712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工程設計期中報告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16" y="2801026"/>
            <a:ext cx="1703391" cy="4765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72" y="2696273"/>
            <a:ext cx="581297" cy="58129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55" y="2718284"/>
            <a:ext cx="2494417" cy="5592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5434147" y="4395656"/>
            <a:ext cx="5477103" cy="880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105590031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李朝勳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105590033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許邦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毅</a:t>
            </a:r>
          </a:p>
        </p:txBody>
      </p:sp>
    </p:spTree>
    <p:extLst>
      <p:ext uri="{BB962C8B-B14F-4D97-AF65-F5344CB8AC3E}">
        <p14:creationId xmlns:p14="http://schemas.microsoft.com/office/powerpoint/2010/main" val="38630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" y="-26337"/>
            <a:ext cx="6550925" cy="6858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143832" y="36812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606426" y="496209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80366" y="311543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主導覽列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4468798" y="2589562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4238383" y="5602242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936768" y="6226232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784395" y="2706616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582086" y="5711484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185103" y="6335474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531515" y="6689482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658335" y="2497164"/>
            <a:ext cx="22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海報，主打活動形象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405455" y="6488668"/>
            <a:ext cx="18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頁尾及相關資訊</a:t>
            </a:r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9126468" y="296606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9126464" y="84230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9126464" y="1358324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9126464" y="191382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9126464" y="246334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409688" y="236119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</a:t>
            </a:r>
            <a:r>
              <a:rPr lang="zh-TW" altLang="en-US" dirty="0"/>
              <a:t>列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9409688" y="766876"/>
            <a:ext cx="239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海報，主打活動形象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9409689" y="1282900"/>
            <a:ext cx="23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說明最新</a:t>
            </a:r>
            <a:r>
              <a:rPr lang="zh-TW" altLang="en-US" dirty="0"/>
              <a:t>資訊、公告</a:t>
            </a:r>
          </a:p>
          <a:p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412785" y="1838396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回首頁按鈕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9409687" y="2387921"/>
            <a:ext cx="200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頁尾及相關資訊</a:t>
            </a:r>
          </a:p>
          <a:p>
            <a:endParaRPr lang="zh-TW" altLang="en-US" dirty="0"/>
          </a:p>
        </p:txBody>
      </p:sp>
      <p:sp>
        <p:nvSpPr>
          <p:cNvPr id="54" name="橢圓 53"/>
          <p:cNvSpPr/>
          <p:nvPr/>
        </p:nvSpPr>
        <p:spPr>
          <a:xfrm>
            <a:off x="4942416" y="658387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10054" y="6140603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回首頁按鈕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510165" y="5467935"/>
            <a:ext cx="23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說明最新</a:t>
            </a:r>
            <a:r>
              <a:rPr lang="zh-TW" altLang="en-US" dirty="0"/>
              <a:t>資訊、公告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5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239694"/>
            <a:ext cx="10364451" cy="1596177"/>
          </a:xfrm>
        </p:spPr>
        <p:txBody>
          <a:bodyPr>
            <a:normAutofit/>
          </a:bodyPr>
          <a:lstStyle/>
          <a:p>
            <a:r>
              <a:rPr lang="en-US" altLang="zh-TW" dirty="0"/>
              <a:t>Grid System </a:t>
            </a:r>
            <a:r>
              <a:rPr lang="en-US" altLang="zh-TW" dirty="0" smtClean="0"/>
              <a:t>&amp; Wireframe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76415"/>
            <a:ext cx="3270912" cy="342423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76414"/>
            <a:ext cx="3270912" cy="34242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26066"/>
            <a:ext cx="3319006" cy="3474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25931"/>
            <a:ext cx="3319135" cy="3474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25931"/>
            <a:ext cx="3331029" cy="34871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00791"/>
            <a:ext cx="3367163" cy="35249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8" y="2800791"/>
            <a:ext cx="3322191" cy="34779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17" y="2769597"/>
            <a:ext cx="3351989" cy="35091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54" y="2769597"/>
            <a:ext cx="3351989" cy="350911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79" y="2813243"/>
            <a:ext cx="3327358" cy="34833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795725"/>
            <a:ext cx="3344092" cy="350084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1340" y="20719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重要時程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954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2" y="0"/>
            <a:ext cx="6550925" cy="6858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143832" y="36812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606426" y="496209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80366" y="311543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主導覽列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871051" y="267726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4468797" y="4264904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942286" y="602946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81764" y="2815018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796943" y="4374146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234378" y="6151760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531515" y="6689482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183830" y="2608977"/>
            <a:ext cx="22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報名日期說明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405455" y="6488668"/>
            <a:ext cx="18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頁尾及相關資訊</a:t>
            </a:r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9126468" y="296606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9126464" y="84230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9126464" y="1358324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9126464" y="191382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9126464" y="246334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409688" y="236119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</a:t>
            </a:r>
            <a:r>
              <a:rPr lang="zh-TW" altLang="en-US" dirty="0"/>
              <a:t>列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9409688" y="766876"/>
            <a:ext cx="239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報</a:t>
            </a:r>
            <a:r>
              <a:rPr lang="zh-TW" altLang="en-US" dirty="0"/>
              <a:t>名</a:t>
            </a:r>
            <a:r>
              <a:rPr lang="zh-TW" altLang="en-US" dirty="0" smtClean="0"/>
              <a:t>日期說</a:t>
            </a:r>
            <a:r>
              <a:rPr lang="zh-TW" altLang="en-US" dirty="0"/>
              <a:t>明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9409689" y="1282900"/>
            <a:ext cx="23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報名內容說明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412785" y="1838396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回首頁按鈕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9409687" y="2387921"/>
            <a:ext cx="200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頁尾及相關資訊</a:t>
            </a:r>
          </a:p>
          <a:p>
            <a:endParaRPr lang="zh-TW" altLang="en-US" dirty="0"/>
          </a:p>
        </p:txBody>
      </p:sp>
      <p:sp>
        <p:nvSpPr>
          <p:cNvPr id="54" name="橢圓 53"/>
          <p:cNvSpPr/>
          <p:nvPr/>
        </p:nvSpPr>
        <p:spPr>
          <a:xfrm>
            <a:off x="4942416" y="658387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10054" y="5985956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回首頁按鈕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690917" y="4178866"/>
            <a:ext cx="2457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報名內容說明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7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239694"/>
            <a:ext cx="10364451" cy="1596177"/>
          </a:xfrm>
        </p:spPr>
        <p:txBody>
          <a:bodyPr>
            <a:normAutofit/>
          </a:bodyPr>
          <a:lstStyle/>
          <a:p>
            <a:r>
              <a:rPr lang="en-US" altLang="zh-TW" dirty="0"/>
              <a:t>Grid System </a:t>
            </a:r>
            <a:r>
              <a:rPr lang="en-US" altLang="zh-TW" dirty="0" smtClean="0"/>
              <a:t>&amp; Wireframe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76415"/>
            <a:ext cx="3270912" cy="342423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76414"/>
            <a:ext cx="3270912" cy="34242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26066"/>
            <a:ext cx="3319006" cy="3474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25931"/>
            <a:ext cx="3319135" cy="3474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25931"/>
            <a:ext cx="3331029" cy="34871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00791"/>
            <a:ext cx="3367163" cy="35249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8" y="2800791"/>
            <a:ext cx="3322191" cy="34779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17" y="2769597"/>
            <a:ext cx="3351989" cy="35091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54" y="2769597"/>
            <a:ext cx="3351989" cy="350911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79" y="2813243"/>
            <a:ext cx="3327358" cy="34833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795725"/>
            <a:ext cx="3344092" cy="350084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1340" y="20719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聯絡我們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14592"/>
            <a:ext cx="3334599" cy="349090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64" y="2795725"/>
            <a:ext cx="3356829" cy="351418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333" y="2769597"/>
            <a:ext cx="3331030" cy="34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1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9" y="0"/>
            <a:ext cx="6550925" cy="6858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143832" y="36812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606426" y="496209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80366" y="311543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主導覽列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112708" y="253203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4696998" y="4721388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870989" y="5898809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402693" y="2681830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5003023" y="4833292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163345" y="6008051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531515" y="6689482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318571" y="2478732"/>
            <a:ext cx="22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活動主辦負責人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405455" y="6488668"/>
            <a:ext cx="18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頁尾及相關資訊</a:t>
            </a:r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9126468" y="296606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9126464" y="84230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9126464" y="1358324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9126464" y="191382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9126464" y="246334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409688" y="236119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</a:t>
            </a:r>
            <a:r>
              <a:rPr lang="zh-TW" altLang="en-US" dirty="0"/>
              <a:t>列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9409688" y="766876"/>
            <a:ext cx="239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活動主辦負責人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9409689" y="1282900"/>
            <a:ext cx="23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聯絡方式</a:t>
            </a:r>
          </a:p>
          <a:p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412785" y="1838396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回首頁按鈕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9409687" y="2387921"/>
            <a:ext cx="200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頁尾及相關資訊</a:t>
            </a:r>
          </a:p>
          <a:p>
            <a:endParaRPr lang="zh-TW" altLang="en-US" dirty="0"/>
          </a:p>
        </p:txBody>
      </p:sp>
      <p:sp>
        <p:nvSpPr>
          <p:cNvPr id="54" name="橢圓 53"/>
          <p:cNvSpPr/>
          <p:nvPr/>
        </p:nvSpPr>
        <p:spPr>
          <a:xfrm>
            <a:off x="4942416" y="658387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037285" y="5747364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回首頁按鈕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56904" y="4639369"/>
            <a:ext cx="245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聯絡方式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69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2717699" cy="1596177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技術運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96208" y="2214695"/>
            <a:ext cx="3344718" cy="342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/>
              <a:t>使用語言：繁體中文</a:t>
            </a:r>
            <a:r>
              <a:rPr lang="en-US" altLang="zh-TW" dirty="0" smtClean="0"/>
              <a:t>…….</a:t>
            </a:r>
            <a:r>
              <a:rPr lang="zh-TW" altLang="en-US" dirty="0" smtClean="0"/>
              <a:t>，還有英文，對吧</a:t>
            </a:r>
            <a:endParaRPr lang="en-US" altLang="zh-TW" dirty="0" smtClean="0"/>
          </a:p>
          <a:p>
            <a:r>
              <a:rPr lang="zh-TW" altLang="en-US" dirty="0" smtClean="0"/>
              <a:t>使用程式語言：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CSS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39" y="2367092"/>
            <a:ext cx="3315789" cy="33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2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3788854" cy="1596177"/>
          </a:xfrm>
        </p:spPr>
        <p:txBody>
          <a:bodyPr>
            <a:normAutofit/>
          </a:bodyPr>
          <a:lstStyle/>
          <a:p>
            <a:r>
              <a:rPr lang="en-US" altLang="zh-TW" sz="4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96208" y="2214695"/>
            <a:ext cx="3344718" cy="342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" y="1841293"/>
            <a:ext cx="10363200" cy="1525319"/>
          </a:xfr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-196570" y="3178361"/>
            <a:ext cx="3788854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96208" y="4586286"/>
            <a:ext cx="103638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李朝勳：網站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許邦毅：程式設計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24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2717699" cy="1596177"/>
          </a:xfrm>
        </p:spPr>
        <p:txBody>
          <a:bodyPr>
            <a:normAutofit/>
          </a:bodyPr>
          <a:lstStyle/>
          <a:p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96208" y="2214695"/>
            <a:ext cx="3344718" cy="342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5" y="2118898"/>
            <a:ext cx="10363826" cy="3424107"/>
          </a:xfrm>
        </p:spPr>
        <p:txBody>
          <a:bodyPr/>
          <a:lstStyle/>
          <a:p>
            <a:r>
              <a:rPr lang="en-US" altLang="zh-TW" dirty="0"/>
              <a:t>https://105590031.github.io/F2E-middle/index.html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03" y="2686185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2534819" cy="1596177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2027458"/>
            <a:ext cx="10363826" cy="3424107"/>
          </a:xfrm>
        </p:spPr>
        <p:txBody>
          <a:bodyPr/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以福爾摩資為主題，程式與推理的結合，讓資工營充滿趣味性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3" y="2866044"/>
            <a:ext cx="10058400" cy="3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2874454" cy="1596177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19" y="2214694"/>
            <a:ext cx="6081295" cy="3424237"/>
          </a:xfrm>
        </p:spPr>
      </p:pic>
    </p:spTree>
    <p:extLst>
      <p:ext uri="{BB962C8B-B14F-4D97-AF65-F5344CB8AC3E}">
        <p14:creationId xmlns:p14="http://schemas.microsoft.com/office/powerpoint/2010/main" val="311934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839789" y="1037536"/>
            <a:ext cx="1815737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資工營首頁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17716" y="2637058"/>
            <a:ext cx="1506582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137955" y="2635419"/>
            <a:ext cx="1510937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報名資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062549" y="2635419"/>
            <a:ext cx="1554480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活動介紹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030686" y="2635419"/>
            <a:ext cx="1506584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7950927" y="2635419"/>
            <a:ext cx="1506584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重要時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9871168" y="2635419"/>
            <a:ext cx="1506584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們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9871168" y="4250859"/>
            <a:ext cx="1506584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召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>
            <a:stCxn id="12" idx="2"/>
          </p:cNvCxnSpPr>
          <p:nvPr/>
        </p:nvCxnSpPr>
        <p:spPr>
          <a:xfrm>
            <a:off x="10624460" y="3602071"/>
            <a:ext cx="0" cy="53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783978" y="3602071"/>
            <a:ext cx="0" cy="53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endCxn id="7" idx="0"/>
          </p:cNvCxnSpPr>
          <p:nvPr/>
        </p:nvCxnSpPr>
        <p:spPr>
          <a:xfrm>
            <a:off x="971007" y="2259874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906487" y="2287357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826727" y="2301777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783978" y="2273615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704219" y="2301777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0624460" y="2301777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71007" y="2259874"/>
            <a:ext cx="9653453" cy="2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760721" y="1896431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839789" y="4172482"/>
            <a:ext cx="3964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4062549" y="4573871"/>
            <a:ext cx="1554480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網頁基礎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061167" y="4520544"/>
            <a:ext cx="1554480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8059785" y="4551702"/>
            <a:ext cx="1554480" cy="966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4865916" y="4196687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783978" y="4174518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810900" y="4189616"/>
            <a:ext cx="0" cy="37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2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2717699" cy="1596177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版面設計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3" y="2214694"/>
            <a:ext cx="6088352" cy="3424237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796208" y="2214695"/>
            <a:ext cx="3344718" cy="342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996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11" y="23812"/>
            <a:ext cx="3364523" cy="6834188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620989" y="20230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96871" y="311543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170811" y="126879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主導覽列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095853" y="515091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397307" y="151995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3045952" y="2102581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3134965" y="2753879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3095853" y="3222421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2706086" y="3786851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819375" y="493096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450538" y="5946298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149866" y="828085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149866" y="1977154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149866" y="3053394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38878" y="4005336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296871" y="4930967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238878" y="6144995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296871" y="6800007"/>
            <a:ext cx="873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112817" y="624797"/>
            <a:ext cx="155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主打活動形象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112817" y="1766965"/>
            <a:ext cx="22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所有最新資訊、公告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23806" y="2866032"/>
            <a:ext cx="155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報名方式講解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70811" y="3811782"/>
            <a:ext cx="155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三天營訓活動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170811" y="4714030"/>
            <a:ext cx="22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本次活動所有行事曆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171486" y="5918504"/>
            <a:ext cx="155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交通方式講解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170811" y="6544506"/>
            <a:ext cx="18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頁尾及相關資訊</a:t>
            </a:r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9126468" y="296606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9126464" y="84230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9126464" y="1358324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9126464" y="191382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9126464" y="2463345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9126464" y="3001128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409688" y="236119"/>
            <a:ext cx="11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活動名</a:t>
            </a:r>
            <a:r>
              <a:rPr lang="zh-TW" altLang="en-US" dirty="0"/>
              <a:t>稱</a:t>
            </a:r>
          </a:p>
        </p:txBody>
      </p:sp>
      <p:sp>
        <p:nvSpPr>
          <p:cNvPr id="43" name="橢圓 42"/>
          <p:cNvSpPr/>
          <p:nvPr/>
        </p:nvSpPr>
        <p:spPr>
          <a:xfrm>
            <a:off x="9126464" y="3538911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9149394" y="4071871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9165572" y="4604787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9409688" y="766876"/>
            <a:ext cx="17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活動形象照片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9409689" y="1282900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活動形象照片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409688" y="1838396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錄取同</a:t>
            </a:r>
            <a:r>
              <a:rPr lang="zh-TW" altLang="en-US" dirty="0"/>
              <a:t>學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9392149" y="2370855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報名</a:t>
            </a:r>
            <a:r>
              <a:rPr lang="zh-TW" altLang="en-US" dirty="0"/>
              <a:t>流程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9409688" y="2886879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報名細項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9409688" y="3453246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活動內容小</a:t>
            </a:r>
            <a:r>
              <a:rPr lang="zh-TW" altLang="en-US" dirty="0"/>
              <a:t>圖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9409688" y="4019613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流程</a:t>
            </a:r>
            <a:r>
              <a:rPr lang="zh-TW" altLang="en-US" dirty="0"/>
              <a:t>圖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9481168" y="4561635"/>
            <a:ext cx="171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地圖與解</a:t>
            </a:r>
            <a:r>
              <a:rPr lang="zh-TW" altLang="en-US" dirty="0"/>
              <a:t>說</a:t>
            </a:r>
          </a:p>
        </p:txBody>
      </p:sp>
    </p:spTree>
    <p:extLst>
      <p:ext uri="{BB962C8B-B14F-4D97-AF65-F5344CB8AC3E}">
        <p14:creationId xmlns:p14="http://schemas.microsoft.com/office/powerpoint/2010/main" val="39918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69" y="0"/>
            <a:ext cx="3376246" cy="6858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459141" y="27715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808546" y="17246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色彩</a:t>
            </a:r>
            <a:endParaRPr lang="en-US" altLang="zh-TW" dirty="0" smtClean="0"/>
          </a:p>
          <a:p>
            <a:r>
              <a:rPr lang="zh-TW" altLang="en-US" dirty="0" smtClean="0"/>
              <a:t>主要配色：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7374" y="495634"/>
            <a:ext cx="304013" cy="243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665396" y="432802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255</a:t>
            </a:r>
            <a:r>
              <a:rPr lang="zh-TW" altLang="en-US" dirty="0" smtClean="0"/>
              <a:t>  </a:t>
            </a:r>
            <a:r>
              <a:rPr lang="en-US" altLang="zh-TW" dirty="0" smtClean="0"/>
              <a:t>G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255</a:t>
            </a:r>
            <a:r>
              <a:rPr lang="zh-TW" altLang="en-US" dirty="0" smtClean="0"/>
              <a:t>  </a:t>
            </a:r>
            <a:r>
              <a:rPr lang="en-US" altLang="zh-TW" dirty="0" smtClean="0"/>
              <a:t>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255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47374" y="904672"/>
            <a:ext cx="304013" cy="2529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665396" y="818800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：</a:t>
            </a:r>
            <a:r>
              <a:rPr lang="en-US" altLang="zh-TW" dirty="0"/>
              <a:t>0</a:t>
            </a:r>
            <a:r>
              <a:rPr lang="zh-TW" altLang="en-US" dirty="0" smtClean="0"/>
              <a:t>  </a:t>
            </a:r>
            <a:r>
              <a:rPr lang="en-US" altLang="zh-TW" dirty="0" smtClean="0"/>
              <a:t>G</a:t>
            </a:r>
            <a:r>
              <a:rPr lang="zh-TW" altLang="en-US" dirty="0" smtClean="0"/>
              <a:t>：</a:t>
            </a:r>
            <a:r>
              <a:rPr lang="en-US" altLang="zh-TW" dirty="0" smtClean="0"/>
              <a:t>0</a:t>
            </a:r>
            <a:r>
              <a:rPr lang="zh-TW" altLang="en-US" dirty="0" smtClean="0"/>
              <a:t>  </a:t>
            </a:r>
            <a:r>
              <a:rPr lang="en-US" altLang="zh-TW" dirty="0" smtClean="0"/>
              <a:t>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147374" y="1371600"/>
            <a:ext cx="304013" cy="233464"/>
          </a:xfrm>
          <a:prstGeom prst="rect">
            <a:avLst/>
          </a:prstGeom>
          <a:solidFill>
            <a:srgbClr val="8ED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665396" y="1274643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142</a:t>
            </a:r>
            <a:r>
              <a:rPr lang="zh-TW" altLang="en-US" dirty="0" smtClean="0"/>
              <a:t>  </a:t>
            </a:r>
            <a:r>
              <a:rPr lang="en-US" altLang="zh-TW" dirty="0" smtClean="0"/>
              <a:t>G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209</a:t>
            </a:r>
            <a:r>
              <a:rPr lang="zh-TW" altLang="en-US" dirty="0" smtClean="0"/>
              <a:t>  </a:t>
            </a:r>
            <a:r>
              <a:rPr lang="en-US" altLang="zh-TW" dirty="0" smtClean="0"/>
              <a:t>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250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147374" y="495634"/>
            <a:ext cx="304013" cy="2436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47374" y="1819073"/>
            <a:ext cx="304013" cy="243192"/>
          </a:xfrm>
          <a:prstGeom prst="rect">
            <a:avLst/>
          </a:prstGeom>
          <a:solidFill>
            <a:srgbClr val="24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665396" y="1736387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36</a:t>
            </a:r>
            <a:r>
              <a:rPr lang="zh-TW" altLang="en-US" dirty="0" smtClean="0"/>
              <a:t>  </a:t>
            </a:r>
            <a:r>
              <a:rPr lang="en-US" altLang="zh-TW" dirty="0" smtClean="0"/>
              <a:t>G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250</a:t>
            </a:r>
            <a:r>
              <a:rPr lang="zh-TW" altLang="en-US" dirty="0" smtClean="0"/>
              <a:t>  </a:t>
            </a:r>
            <a:r>
              <a:rPr lang="en-US" altLang="zh-TW" dirty="0" smtClean="0"/>
              <a:t>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250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147374" y="2295728"/>
            <a:ext cx="304013" cy="243191"/>
          </a:xfrm>
          <a:prstGeom prst="rect">
            <a:avLst/>
          </a:prstGeom>
          <a:solidFill>
            <a:srgbClr val="101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65396" y="221758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16</a:t>
            </a:r>
            <a:r>
              <a:rPr lang="zh-TW" altLang="en-US" dirty="0" smtClean="0"/>
              <a:t>  </a:t>
            </a:r>
            <a:r>
              <a:rPr lang="en-US" altLang="zh-TW" dirty="0" smtClean="0"/>
              <a:t>G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28</a:t>
            </a:r>
            <a:r>
              <a:rPr lang="zh-TW" altLang="en-US" dirty="0" smtClean="0"/>
              <a:t>  </a:t>
            </a:r>
            <a:r>
              <a:rPr lang="en-US" altLang="zh-TW" dirty="0" smtClean="0"/>
              <a:t>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138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5459141" y="2716908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808546" y="26414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視覺回饋：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147373" y="2704554"/>
            <a:ext cx="1189231" cy="243192"/>
          </a:xfrm>
          <a:prstGeom prst="rect">
            <a:avLst/>
          </a:prstGeom>
          <a:solidFill>
            <a:srgbClr val="24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詳細資訊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535923" y="2645709"/>
            <a:ext cx="86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</a:t>
            </a:r>
            <a:r>
              <a:rPr lang="en-US" altLang="zh-TW" dirty="0" smtClean="0"/>
              <a:t>ormal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147372" y="3176451"/>
            <a:ext cx="1189231" cy="243192"/>
          </a:xfrm>
          <a:prstGeom prst="rect">
            <a:avLst/>
          </a:prstGeom>
          <a:solidFill>
            <a:srgbClr val="34D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詳細資訊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535923" y="3113381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Hover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47371" y="3686409"/>
            <a:ext cx="1189231" cy="243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詳細資訊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553856" y="362333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Pressed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5459140" y="4184780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837068" y="41093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字型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740470" y="4110979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Arial</a:t>
            </a:r>
            <a:r>
              <a:rPr lang="zh-TW" altLang="en-US" dirty="0" smtClean="0"/>
              <a:t>、新細明體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5473631" y="4879549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837068" y="4781754"/>
            <a:ext cx="103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LOGO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61" y="4620937"/>
            <a:ext cx="4695238" cy="657143"/>
          </a:xfrm>
          <a:prstGeom prst="rect">
            <a:avLst/>
          </a:prstGeom>
        </p:spPr>
      </p:pic>
      <p:sp>
        <p:nvSpPr>
          <p:cNvPr id="33" name="橢圓 32"/>
          <p:cNvSpPr/>
          <p:nvPr/>
        </p:nvSpPr>
        <p:spPr>
          <a:xfrm>
            <a:off x="5477210" y="5574318"/>
            <a:ext cx="226577" cy="218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809194" y="545821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ICON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61" y="5477926"/>
            <a:ext cx="666667" cy="666667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86" y="5477926"/>
            <a:ext cx="628571" cy="60952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917" y="5486475"/>
            <a:ext cx="600000" cy="63809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017" y="5502412"/>
            <a:ext cx="609524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239694"/>
            <a:ext cx="10364451" cy="1596177"/>
          </a:xfrm>
        </p:spPr>
        <p:txBody>
          <a:bodyPr>
            <a:normAutofit/>
          </a:bodyPr>
          <a:lstStyle/>
          <a:p>
            <a:r>
              <a:rPr lang="en-US" altLang="zh-TW" dirty="0"/>
              <a:t>Grid System </a:t>
            </a:r>
            <a:r>
              <a:rPr lang="en-US" altLang="zh-TW" dirty="0" smtClean="0"/>
              <a:t>&amp; Wireframe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76415"/>
            <a:ext cx="3270912" cy="342423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76414"/>
            <a:ext cx="3270912" cy="34242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26066"/>
            <a:ext cx="3319006" cy="3474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25931"/>
            <a:ext cx="3319135" cy="3474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25931"/>
            <a:ext cx="3331029" cy="348717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3774" y="2171476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用福爾摩斯做為參考，簡單明瞭的風格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44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239694"/>
            <a:ext cx="10364451" cy="1596177"/>
          </a:xfrm>
        </p:spPr>
        <p:txBody>
          <a:bodyPr>
            <a:normAutofit/>
          </a:bodyPr>
          <a:lstStyle/>
          <a:p>
            <a:r>
              <a:rPr lang="en-US" altLang="zh-TW" dirty="0"/>
              <a:t>Grid System </a:t>
            </a:r>
            <a:r>
              <a:rPr lang="en-US" altLang="zh-TW" dirty="0" smtClean="0"/>
              <a:t>&amp; Wireframe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76415"/>
            <a:ext cx="3270912" cy="342423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76414"/>
            <a:ext cx="3270912" cy="34242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37" y="2826066"/>
            <a:ext cx="3319006" cy="3474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25931"/>
            <a:ext cx="3319135" cy="3474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25931"/>
            <a:ext cx="3331029" cy="34871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77" y="2800791"/>
            <a:ext cx="3367163" cy="35249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8" y="2800791"/>
            <a:ext cx="3322191" cy="34779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17" y="2769597"/>
            <a:ext cx="3351989" cy="350911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018277" y="20719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行程公告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254</TotalTime>
  <Words>412</Words>
  <Application>Microsoft Office PowerPoint</Application>
  <PresentationFormat>寬螢幕</PresentationFormat>
  <Paragraphs>153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微軟正黑體</vt:lpstr>
      <vt:lpstr>新細明體</vt:lpstr>
      <vt:lpstr>Arial</vt:lpstr>
      <vt:lpstr>Tw Cen MT</vt:lpstr>
      <vt:lpstr>小水滴</vt:lpstr>
      <vt:lpstr>前端工程設計期中報告</vt:lpstr>
      <vt:lpstr>主題</vt:lpstr>
      <vt:lpstr>網站架構</vt:lpstr>
      <vt:lpstr>PowerPoint 簡報</vt:lpstr>
      <vt:lpstr>版面設計</vt:lpstr>
      <vt:lpstr>PowerPoint 簡報</vt:lpstr>
      <vt:lpstr>PowerPoint 簡報</vt:lpstr>
      <vt:lpstr>Grid System &amp; Wireframe</vt:lpstr>
      <vt:lpstr>Grid System &amp; Wireframe</vt:lpstr>
      <vt:lpstr>PowerPoint 簡報</vt:lpstr>
      <vt:lpstr>Grid System &amp; Wireframe</vt:lpstr>
      <vt:lpstr>PowerPoint 簡報</vt:lpstr>
      <vt:lpstr>Grid System &amp; Wireframe</vt:lpstr>
      <vt:lpstr>PowerPoint 簡報</vt:lpstr>
      <vt:lpstr>技術運用</vt:lpstr>
      <vt:lpstr>Github運用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資工二 105590031 李朝勳</dc:title>
  <dc:creator>Windows 使用者</dc:creator>
  <cp:lastModifiedBy>Windows 使用者</cp:lastModifiedBy>
  <cp:revision>24</cp:revision>
  <dcterms:created xsi:type="dcterms:W3CDTF">2018-04-10T14:37:05Z</dcterms:created>
  <dcterms:modified xsi:type="dcterms:W3CDTF">2018-04-25T16:19:21Z</dcterms:modified>
</cp:coreProperties>
</file>